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59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50" r:id="rId92"/>
    <p:sldId id="348" r:id="rId93"/>
    <p:sldId id="349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7309"/>
    <a:srgbClr val="8B2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225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87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61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7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918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683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79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4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33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94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B333B-9DA6-4250-8F95-1EFB380FC636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7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3.png"/><Relationship Id="rId7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.png"/><Relationship Id="rId7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3.png"/><Relationship Id="rId7" Type="http://schemas.openxmlformats.org/officeDocument/2006/relationships/image" Target="../media/image5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2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2904635-757E-46A2-A3AE-A1BC61000D01}"/>
              </a:ext>
            </a:extLst>
          </p:cNvPr>
          <p:cNvSpPr txBox="1">
            <a:spLocks/>
          </p:cNvSpPr>
          <p:nvPr/>
        </p:nvSpPr>
        <p:spPr>
          <a:xfrm>
            <a:off x="0" y="2309968"/>
            <a:ext cx="9144000" cy="14646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모두의 깃</a:t>
            </a:r>
            <a:r>
              <a:rPr kumimoji="0" lang="en-US" altLang="ko-KR" sz="8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&amp;</a:t>
            </a:r>
            <a:r>
              <a:rPr kumimoji="0" lang="ko-KR" alt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깃허브</a:t>
            </a:r>
            <a:endParaRPr kumimoji="0" lang="ko-KR" altLang="ko-KR" sz="8000" b="1" i="0" u="none" strike="noStrike" kern="1200" cap="none" spc="0" normalizeH="0" baseline="0" noProof="0" dirty="0">
              <a:ln>
                <a:noFill/>
              </a:ln>
              <a:solidFill>
                <a:srgbClr val="464646">
                  <a:lumMod val="50000"/>
                </a:srgbClr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97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관리의 큰 그림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작업 디렉터리 내에 변경 사항 발생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03F374C-A33F-BA0F-69CA-5A63B157C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89847"/>
            <a:ext cx="64198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458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65E4C2-DA20-E16B-20DC-1CE7912D839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877B0A2A-877F-DECA-16EE-164AA9B432C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2-47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커밋이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쌓여 만들어지는 웹 서비스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C84C589-E049-E068-B5E3-E188CD6819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99AEE85-C4B7-8F39-9DD5-92E398057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8" y="1939513"/>
            <a:ext cx="29718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333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107710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붙여 릴리스하기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쌓이며 여러분의 웹 서비스는 점차 완성되어 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웹 서비스가 충분히 개발됐다고 판단하면 여러분은 마침내 사용자에게 결과물을 선보일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개발한 소프트웨어를 사용자에게 선보이는 것을 릴리스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(release)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쌓이면 언젠간 사용자에게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릴리스하게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9845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65E4C2-DA20-E16B-20DC-1CE7912D839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877B0A2A-877F-DECA-16EE-164AA9B432C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2-48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커밋이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쌓여 릴리스가 준비된 시점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C84C589-E049-E068-B5E3-E188CD6819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A1CB5CF-3E30-61E6-0A1F-9FBA5A69B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73069"/>
            <a:ext cx="36004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402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107710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붙여 릴리스하기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사용자에게 선보일 웹 서비스의 버전은 어떻게 나타내는 것이 좋을까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사용자에게 선보이는 버전은 어떻게 표기하는 것이 좋을까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각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고유한 해시 값이 있으니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최근의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해시를 이용하면 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 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그리 좋은 방법은 아님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해시는 무작위한 문자열과 같아서 가독성이 좋지 못하기 때문임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9993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65E4C2-DA20-E16B-20DC-1CE7912D839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877B0A2A-877F-DECA-16EE-164AA9B432C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2-49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사용자에게 선보이는 버전을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해시로 삼을 때의 문제점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C84C589-E049-E068-B5E3-E188CD6819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556882D-AD7B-A439-DD6C-B28AB799D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92" y="1939513"/>
            <a:ext cx="36480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199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107710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붙여 릴리스하기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게다가 이런 방식으로는 여러분도 수많은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중 유의미한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무엇인지 찾기 어려울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20537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65E4C2-DA20-E16B-20DC-1CE7912D839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877B0A2A-877F-DECA-16EE-164AA9B432C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2-50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사용자에게 선보이는 버전을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해시로 삼을 때의 문제점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C84C589-E049-E068-B5E3-E188CD6819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A5817EA-4C23-F2F0-0BFC-78DAC6F31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8" y="1939513"/>
            <a:ext cx="42005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762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107710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붙여 릴리스하기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이럴 때 사용할 수 있는 것이 바로 태그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(tag)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태그는 특정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붙일 수 있는 꼬리표와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릴리스되는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태그를 붙인다면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여러 개 있는 상황에서도 의미 있는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무엇인지 한눈에 알아보기 쉬움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2657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65E4C2-DA20-E16B-20DC-1CE7912D839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877B0A2A-877F-DECA-16EE-164AA9B432C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2-51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특정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붙이는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꼬리표로서의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태그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C84C589-E049-E068-B5E3-E188CD6819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7E207A3-9CE0-BB10-CE46-6CEC13936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98633"/>
            <a:ext cx="26289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177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107710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붙여 릴리스하기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붙이기</a:t>
            </a: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이용해 직접 태그를 붙여보자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사용자에게 선보이고자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사용자에게 선보일 버전은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커밋이므로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태그를 붙여볼까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3669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관리의 큰 그림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관리의 큰 그림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꼭 모든 변경 사항을 모조리 새로운 버전으로 만들어야만 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 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작업 디렉터리에 파일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1,000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개가 있고 이 중에서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100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개가 생성되거나 수정되거나 삭제됐을 때 이 모든 변경 사항이 꼭 새로운 버전이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되어야만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반드시 그래야 할 필요는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사항 중에서 새로운 버전에 포함하고 싶지 않은 경우도 있기 때문임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새로 만들 버전과는 크게 관련이 없거나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새로운 버전으로 만들 만큼 중요하지 않거나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임시로 변경했거나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실수로 변경했을 경우에는 변경 사항이 있더라도 굳이 새로운 버전으로 만들 필요는 없음</a:t>
            </a:r>
          </a:p>
        </p:txBody>
      </p:sp>
    </p:spTree>
    <p:extLst>
      <p:ext uri="{BB962C8B-B14F-4D97-AF65-F5344CB8AC3E}">
        <p14:creationId xmlns:p14="http://schemas.microsoft.com/office/powerpoint/2010/main" val="32512618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107710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붙여 릴리스하기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먼저 임의의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하나를 추가해 총 네 개의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만듦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3518B4-B16D-D503-3B25-BCCD4DCC18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1980851"/>
            <a:ext cx="228600" cy="228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1B15AAA-FD94-33A4-AB79-A14926950E0F}"/>
              </a:ext>
            </a:extLst>
          </p:cNvPr>
          <p:cNvGrpSpPr/>
          <p:nvPr/>
        </p:nvGrpSpPr>
        <p:grpSpPr>
          <a:xfrm>
            <a:off x="597117" y="2335045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E959B3FB-645D-DC4E-6419-082555A8199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2-52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네 개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5EA90D5-62F4-BB0F-DE0C-66DCAEC47D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CDB63EB-EFB6-1C20-4E76-E714402BAF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6" y="2622317"/>
            <a:ext cx="71437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656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107710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붙여 릴리스하기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B15AAA-FD94-33A4-AB79-A14926950E0F}"/>
              </a:ext>
            </a:extLst>
          </p:cNvPr>
          <p:cNvGrpSpPr/>
          <p:nvPr/>
        </p:nvGrpSpPr>
        <p:grpSpPr>
          <a:xfrm>
            <a:off x="597117" y="2335045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E959B3FB-645D-DC4E-6419-082555A8199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2-53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태그’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E5EA90D5-62F4-BB0F-DE0C-66DCAEC47D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EF43FF1-8BDB-CEFE-1C12-CFC8C418A7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3749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B608CE-AF35-2FF0-C3FC-C224B2D877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610378"/>
            <a:ext cx="70961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207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107710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붙여 릴리스하기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태그 창이 나타남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여기에서 태그를 새롭게 생성하거나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생성된 태그를 제거할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이름을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v1.0.0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이라고 적고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추가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버튼을 눌러보자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5A773F-FBBF-169E-3F78-AF63125AD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004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0129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D470B4-9617-D8D6-C3B7-211F7D1ACE82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FD2FEC1A-3C4E-984E-13BD-DF5D14BD9567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2-54 | v1.0.0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입력 후 ‘태그 추가’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B4D4D47-D15D-76C2-A7C3-069FDD3E43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AF40E51-ECBE-CE84-C470-7230EC244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81" y="1905957"/>
            <a:ext cx="71056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87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107710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붙여 릴리스하기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만들 때 ‘작업 사본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부모’와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‘명시된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’ 두 항목이 보이죠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 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최근에 만든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태그를 붙이고 싶을 때는 ‘작업 사본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부모’를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특정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태그를 붙이고 싶을 때는 ‘명시된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커밋’을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선택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7456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107710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붙여 릴리스하기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최근에 만든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v1.0.0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태그가 잘 붙은 것을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좌측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에서도 생성한 태그를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209274-CE9E-DB20-D1E4-C963420071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554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D470B4-9617-D8D6-C3B7-211F7D1ACE82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FD2FEC1A-3C4E-984E-13BD-DF5D14BD9567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2-55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네 번째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붙은 태그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B4D4D47-D15D-76C2-A7C3-069FDD3E43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88AB037-391D-C936-576C-44B12619E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903605"/>
            <a:ext cx="71437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733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107710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붙여 릴리스하기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분기점이 되는 특정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태그를 붙일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안에는 보통 다음과 같이 사용자에게 선보이는 버전을 명시하게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6588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D470B4-9617-D8D6-C3B7-211F7D1ACE82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FD2FEC1A-3C4E-984E-13BD-DF5D14BD9567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2-56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사용자에게 선보이는 버전 예시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B4D4D47-D15D-76C2-A7C3-069FDD3E43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4BBCC02-18F5-379A-DF75-C8BD6B55F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05957"/>
            <a:ext cx="29432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074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107710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붙여 릴리스하기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사용자에게 선보이는 버전 표기 방식은 소프트웨어마다 다르고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개발자가 정하기 나름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어떤 소프트웨어는 이 버전을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형태로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어떤 소프트웨어는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숫자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숫자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숫자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형태로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어떤 소프트웨어는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숫자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숫자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형태로 명시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84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관리의 큰 그림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관리의 큰 그림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프로그래밍 경험이 적은 독자는 이런 상황이 익숙하지 않을지도 모르나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깃을 조금씩 사용하다 보면 이것이 어떤 상황인지 쉽게 납득할 수 있을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지금은 ‘변경 사항이 생겼다고 해서 무조건 새로운 버전으로 만들 필요는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없다’는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사실을 아는 것이 중요</a:t>
            </a:r>
          </a:p>
        </p:txBody>
      </p:sp>
    </p:spTree>
    <p:extLst>
      <p:ext uri="{BB962C8B-B14F-4D97-AF65-F5344CB8AC3E}">
        <p14:creationId xmlns:p14="http://schemas.microsoft.com/office/powerpoint/2010/main" val="36792216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D470B4-9617-D8D6-C3B7-211F7D1ACE82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FD2FEC1A-3C4E-984E-13BD-DF5D14BD9567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2-57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소프트웨어마다 각기 다른 버전 표기법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B4D4D47-D15D-76C2-A7C3-069FDD3E43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C63A9BF-1AF8-BCDA-3739-B9DAAC47E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0" y="1888924"/>
            <a:ext cx="58102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115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107710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붙여 릴리스하기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많은 경우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소프트웨어 버전은 다음처럼 숫자 세 개로 표기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D69A3D-2272-D78F-715A-B98462D1B95C}"/>
              </a:ext>
            </a:extLst>
          </p:cNvPr>
          <p:cNvGrpSpPr/>
          <p:nvPr/>
        </p:nvGrpSpPr>
        <p:grpSpPr>
          <a:xfrm>
            <a:off x="597117" y="2309878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806A19D-48C3-5E0D-C3D0-788C0F798ED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2-58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가장 대중적인 버전 표기법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A1AEB8B-F490-E7E4-D3EA-343AC0D715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2845CC4-E38C-BE5D-8B49-6285F27070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585211"/>
            <a:ext cx="14859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948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107710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붙여 릴리스하기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가장 앞에 나오는 숫자는 주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(Major)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버전이라고 부름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가장 중요한 버전으로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일반적으로 새롭게 내놓은 버전이 기존에 내놓은 버전과 호환되지 않을 정도로 큰 변화가 있을 때 증가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D69A3D-2272-D78F-715A-B98462D1B95C}"/>
              </a:ext>
            </a:extLst>
          </p:cNvPr>
          <p:cNvGrpSpPr/>
          <p:nvPr/>
        </p:nvGrpSpPr>
        <p:grpSpPr>
          <a:xfrm>
            <a:off x="597117" y="2913886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806A19D-48C3-5E0D-C3D0-788C0F798ED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2-59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주 버전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A1AEB8B-F490-E7E4-D3EA-343AC0D715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B5BCCA2-D8CD-5E01-8CD4-A4FACC3DEE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3223030"/>
            <a:ext cx="14859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641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107710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붙여 릴리스하기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 숫자는 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(Minor)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버전이라 부름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일반적으로 새롭게 내놓은 버전이 기존에 내놓은 버전과 문제없이 호환되지만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새로운 기능을 추가했을 때 증가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D69A3D-2272-D78F-715A-B98462D1B95C}"/>
              </a:ext>
            </a:extLst>
          </p:cNvPr>
          <p:cNvGrpSpPr/>
          <p:nvPr/>
        </p:nvGrpSpPr>
        <p:grpSpPr>
          <a:xfrm>
            <a:off x="597117" y="2913886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806A19D-48C3-5E0D-C3D0-788C0F798ED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2-60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부 버전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A1AEB8B-F490-E7E4-D3EA-343AC0D715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786FB0E-1D13-A695-2FF5-B034DCA2F2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3227222"/>
            <a:ext cx="14954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661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107710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붙여 릴리스하기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마지막 숫자는 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(Patch)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버전이라 부름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일반적으로 기존에 내놓은 버전과 문제없이 호환되며 버그를 수정한 정도의 작은 변화가 있을 때 증가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D69A3D-2272-D78F-715A-B98462D1B95C}"/>
              </a:ext>
            </a:extLst>
          </p:cNvPr>
          <p:cNvGrpSpPr/>
          <p:nvPr/>
        </p:nvGrpSpPr>
        <p:grpSpPr>
          <a:xfrm>
            <a:off x="597117" y="2913886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806A19D-48C3-5E0D-C3D0-788C0F798ED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2-61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수 버전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A1AEB8B-F490-E7E4-D3EA-343AC0D715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1D5CF0E-A6E9-48BC-3BA5-740AEBC832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3239808"/>
            <a:ext cx="14382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288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107710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붙여 릴리스하기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하나의 버전을 만드는 과정은 다음과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1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 내의 파일을 변경하기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2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변경한 내용 중 버전에 포함할 파일을 스테이지에 올리기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3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작성해 버전 관리를 하지 않을 파일이나 폴더를 자동으로 걸러낼 수 있었음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5790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107710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붙여 릴리스하기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각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고유한 문자열이 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쌓이고 쌓인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꼬리표를 붙일 수 있었음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꼬리표 안에는 보통 버전을 작성하는 규칙에 따라 작성된 버전을 명시하고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사용자에게 내놓을 준비가 끝나면 이를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릴리스하게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649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관리의 큰 그림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관리의 큰 그림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그렇기에 새로운 버전을 만들기 전에 작업 디렉터리 내에서 변경 사항이 생긴 파일 중 ‘다음 버전이 될 후보를 선별하는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작업’이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필요함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작업 디렉터리에 파일이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1,000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 있고 이 중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100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개가 변경됐을 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100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 중 새로운 버전이 될 파일을 선별하는 작업이 필요함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깃으로 버전을 만들 때는 작업 디렉터리 내에서 변경된 파일들 중에서 새로운 버전이 될 파일만 특별한 공간으로 옮기는 작업을 거치게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특별한 공간이 바로 스테이지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스테이지는 변경 사항이 있는 파일 중 다음 버전이 될 후보가 올라가는 공간인 셈</a:t>
            </a:r>
          </a:p>
        </p:txBody>
      </p:sp>
    </p:spTree>
    <p:extLst>
      <p:ext uri="{BB962C8B-B14F-4D97-AF65-F5344CB8AC3E}">
        <p14:creationId xmlns:p14="http://schemas.microsoft.com/office/powerpoint/2010/main" val="1223990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관리의 큰 그림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관리의 큰 그림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우리는 버전을 만들기 위해 작업 디렉터리에 있는 파일에 변경 사항을 만들고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변경 사항들 중 새로운 버전으로 만들려는 파일을 선별해 스테이지로 옮김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스테이징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영역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(staging area)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인덱스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(index)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라고도 부름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참고로 작업 디렉터리는 프로젝트가 위치한 공간이라 눈으로 직접 볼 수 있는 반면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스테이지는 명시적으로 보이지 않음</a:t>
            </a:r>
          </a:p>
        </p:txBody>
      </p:sp>
    </p:spTree>
    <p:extLst>
      <p:ext uri="{BB962C8B-B14F-4D97-AF65-F5344CB8AC3E}">
        <p14:creationId xmlns:p14="http://schemas.microsoft.com/office/powerpoint/2010/main" val="454586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관리의 큰 그림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A746D5-3CFA-74B4-A8E7-5FC236BDD549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10017226-C237-9254-82E9-53ED362CAA4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버전이 될 후보를 스테이지로 옮기기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69035F5-B863-ABCF-7BBF-88CAE79AD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0B66160-595A-C144-4BB2-4FBB63E88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25" y="1956291"/>
            <a:ext cx="64198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96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관리의 큰 그림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관리의 큰 그림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버전이 될 후보들을 모두 스테이지로 옮겼다면 이제 이 파일을 새로운 버전으로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만들어야함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있는 파일을 바탕으로 새로운 버전을 만들면 새 버전이 저장소에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디렉터리에서 만들어진 모든 버전들의 내역이 저장소에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저장소는 버전이 만들어지고 관리되는 공간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참고로 저장소는 스테이지와 마찬가지로 사용자에게는 명시적으로 보이지 않음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올라온 파일을 토대로 새로운 버전을 만들면 새로운 버전이 될 후보가 더 존재하지 않으니 스테이지는 깨끗하게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비워짐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907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관리의 큰 그림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A746D5-3CFA-74B4-A8E7-5FC236BDD549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10017226-C237-9254-82E9-53ED362CAA4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스테이지에 있는 버전이 될 후보를 버전으로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69035F5-B863-ABCF-7BBF-88CAE79AD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8310DC0-3E87-1C4E-561E-FBFFAF4BD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70972"/>
            <a:ext cx="6505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40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관리의 큰 그림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63A52C-5990-5BE0-4EE4-074F99AAB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5" y="1600986"/>
            <a:ext cx="65055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41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관리의 큰 그림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관리의 큰 그림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이러한 과정을 반복하며 저장소에는 새로운 버전들이 차곡차곡 쌓이게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작업 디렉터리에서 버전이 될 후보 파일을 스테이지로 옮기는 것을 ‘스테이지에 추가한다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(add)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’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‘해당 파일을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스테이지시킨다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(staged)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표현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추가된 파일을 ‘추가된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(add)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파일’ 또는 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(staged)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파일’이라고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표현</a:t>
            </a:r>
          </a:p>
        </p:txBody>
      </p:sp>
    </p:spTree>
    <p:extLst>
      <p:ext uri="{BB962C8B-B14F-4D97-AF65-F5344CB8AC3E}">
        <p14:creationId xmlns:p14="http://schemas.microsoft.com/office/powerpoint/2010/main" val="125013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2904635-757E-46A2-A3AE-A1BC61000D01}"/>
              </a:ext>
            </a:extLst>
          </p:cNvPr>
          <p:cNvSpPr txBox="1">
            <a:spLocks/>
          </p:cNvSpPr>
          <p:nvPr/>
        </p:nvSpPr>
        <p:spPr>
          <a:xfrm>
            <a:off x="0" y="2460970"/>
            <a:ext cx="9144000" cy="76040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PART 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명령어 없이 깃 배우기</a:t>
            </a:r>
            <a:endParaRPr kumimoji="0" lang="ko-KR" altLang="ko-KR" b="1" i="0" u="none" strike="noStrike" kern="1200" cap="none" spc="0" normalizeH="0" baseline="0" noProof="0" dirty="0">
              <a:ln>
                <a:noFill/>
              </a:ln>
              <a:solidFill>
                <a:srgbClr val="464646">
                  <a:lumMod val="50000"/>
                </a:srgbClr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64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관리의 큰 그림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A746D5-3CFA-74B4-A8E7-5FC236BDD549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10017226-C237-9254-82E9-53ED362CAA4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2-6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버전이 될 변경 사항을 스테이지로 추가하기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69035F5-B863-ABCF-7BBF-88CAE79AD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29A2220-8F6B-AE10-FCAE-CF7242464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031622"/>
            <a:ext cx="64008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1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관리의 큰 그림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관리의 큰 그림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저장소에 새로운 버전을 만드는 것을 ‘커밋한다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(commit)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표현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저장소에 저장된 각각의 버전들을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부르기도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책에서도 ‘깃으로 만든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버전’을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편의상 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커밋’이라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지칭</a:t>
            </a:r>
          </a:p>
        </p:txBody>
      </p:sp>
    </p:spTree>
    <p:extLst>
      <p:ext uri="{BB962C8B-B14F-4D97-AF65-F5344CB8AC3E}">
        <p14:creationId xmlns:p14="http://schemas.microsoft.com/office/powerpoint/2010/main" val="3289206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관리의 큰 그림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A746D5-3CFA-74B4-A8E7-5FC236BDD549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10017226-C237-9254-82E9-53ED362CAA4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2-7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스테이지에 있는 변경 사항을 커밋하여 버전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69035F5-B863-ABCF-7BBF-88CAE79AD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6C316ED-E4C8-3F53-CC0B-B19A857BB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939513"/>
            <a:ext cx="65341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83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관리의 큰 그림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관리의 큰 그림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정리하자면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디렉터리의 파일은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1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사항 생성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2 |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</a:t>
            </a: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 |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commit</a:t>
            </a: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의 과정을 통해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</a:t>
            </a: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</a:t>
            </a: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</a:t>
            </a: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</a:t>
            </a: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순으로 이동하며 새로운 버전으로 만들어짐</a:t>
            </a:r>
          </a:p>
        </p:txBody>
      </p:sp>
    </p:spTree>
    <p:extLst>
      <p:ext uri="{BB962C8B-B14F-4D97-AF65-F5344CB8AC3E}">
        <p14:creationId xmlns:p14="http://schemas.microsoft.com/office/powerpoint/2010/main" val="2141781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버전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그렇다면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이용해 직접 버전을 만들어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버전을 만들려면 로컬 저장소와 버전 관리를 할 대상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두 가지가 필요함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그럼 로컬 저장소부터 만들어 보자</a:t>
            </a:r>
          </a:p>
        </p:txBody>
      </p:sp>
    </p:spTree>
    <p:extLst>
      <p:ext uri="{BB962C8B-B14F-4D97-AF65-F5344CB8AC3E}">
        <p14:creationId xmlns:p14="http://schemas.microsoft.com/office/powerpoint/2010/main" val="18127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버전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로컬 저장소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실행 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Create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누름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C01A38-0051-2B88-1056-4A9E3FF8A7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65" y="2017596"/>
            <a:ext cx="95250" cy="104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FF5AD7-434E-0968-DDA5-059889887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23" y="230225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6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A746D5-3CFA-74B4-A8E7-5FC236BDD549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10017226-C237-9254-82E9-53ED362CAA4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2-8 | ‘Create’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69035F5-B863-ABCF-7BBF-88CAE79AD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A294332-0EDD-6B59-2034-95D8D2D51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65436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59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버전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목적지 경로에 로컬 저장소를 생성할 경로를 설정하고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이름은 이와 동일하게 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책에서는 목적지 경로를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C:\git-test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설정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모두 입력한 후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생성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누름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EEE315-085E-3F54-231C-5DACB68FF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49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A746D5-3CFA-74B4-A8E7-5FC236BDD549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10017226-C237-9254-82E9-53ED362CAA4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로컬 저장소의 목적지 경로와 이름 입력하기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69035F5-B863-ABCF-7BBF-88CAE79AD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06883A3-CFC7-B8EF-992E-C4554BD0B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14346"/>
            <a:ext cx="65627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3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버전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로컬 저장소가 잘 만들어졌다면 다음과 같은 화면이 나옴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저장소가 실제로 잘 만들어졌는지 직접 로컬 저장소의 경로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 예제의 경우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C:\git-test)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우측 상단의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탐색기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5537D4-0F99-B5C4-80AE-18D27E64FC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9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2904635-757E-46A2-A3AE-A1BC61000D01}"/>
              </a:ext>
            </a:extLst>
          </p:cNvPr>
          <p:cNvSpPr txBox="1">
            <a:spLocks/>
          </p:cNvSpPr>
          <p:nvPr/>
        </p:nvSpPr>
        <p:spPr>
          <a:xfrm>
            <a:off x="0" y="1076785"/>
            <a:ext cx="9144000" cy="4751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장 깃으로 버전 관리 시작하기</a:t>
            </a:r>
            <a:endParaRPr kumimoji="0" lang="ko-KR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464646">
                  <a:lumMod val="50000"/>
                </a:srgbClr>
              </a:solidFill>
              <a:effectLst/>
              <a:uLnTx/>
              <a:uFillTx/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EA895D-A5A5-075E-8F77-3D354D19CF96}"/>
              </a:ext>
            </a:extLst>
          </p:cNvPr>
          <p:cNvSpPr txBox="1">
            <a:spLocks/>
          </p:cNvSpPr>
          <p:nvPr/>
        </p:nvSpPr>
        <p:spPr>
          <a:xfrm>
            <a:off x="1100357" y="1774471"/>
            <a:ext cx="7330579" cy="37370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2.1 |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버전 관리의 큰 그림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2.2 |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버전 관리 맛보기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2.3 |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버전이 쌓여 사용자에게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선보여지기까지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oPub돋움체_Pro Light" panose="02020603020101020101" pitchFamily="18" charset="-127"/>
              <a:ea typeface="KoPub돋움체_Pro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28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A746D5-3CFA-74B4-A8E7-5FC236BDD549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10017226-C237-9254-82E9-53ED362CAA4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로컬 저장소가 잘 만들어졌는지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69035F5-B863-ABCF-7BBF-88CAE79AD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BEFF8E3-E83F-0A3A-6C19-5DB96365F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58523"/>
            <a:ext cx="70866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82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버전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.git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숨김 폴더가 보인다면 성공적으로 로컬 저장소를 만든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경로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(C:\git-test)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작업 디렉터리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깃으로 버전을 관리할 대상을 여기에 놓으면 되는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46E981-52FB-24DC-690E-1EA1502570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47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A746D5-3CFA-74B4-A8E7-5FC236BDD549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10017226-C237-9254-82E9-53ED362CAA4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2-11 | .git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폴더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69035F5-B863-ABCF-7BBF-88CAE79AD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2E2426F-DC6F-8DEF-D27E-A47A32CD7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70770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45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버전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버전을 관리할 대상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작업 디렉터리에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a.txt, b.txt, c.txt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텍스트 파일을 만들고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각각의 파일 안에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text file a, text file b, text file 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적은 뒤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지금은 간단한 텍스트 파일로 실습하지만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텍스트 파일들이 여러분의 프로젝트 소스 코드 파일일 수 있다는 점을 염두에 두길 바람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C01A38-0051-2B88-1056-4A9E3FF8A7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65" y="2017596"/>
            <a:ext cx="95250" cy="104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FF5AD7-434E-0968-DDA5-059889887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23" y="230225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29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A746D5-3CFA-74B4-A8E7-5FC236BDD549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10017226-C237-9254-82E9-53ED362CAA4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2-12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깃으로 버전을 관리할 텍스트 파일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B69035F5-B863-ABCF-7BBF-88CAE79AD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CF09D8D-48B2-6223-6160-0AD4CA7BF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939513"/>
            <a:ext cx="70866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36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버전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줄 바꿈을 하고 저장하세요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!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각 텍스트 파일에 내용을 적은 후 바로 저장하지 말고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그림처럼 줄 바꿈을 한 뒤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54E47C-0257-6985-7A3E-29F8CA8657EF}"/>
              </a:ext>
            </a:extLst>
          </p:cNvPr>
          <p:cNvGrpSpPr/>
          <p:nvPr/>
        </p:nvGrpSpPr>
        <p:grpSpPr>
          <a:xfrm>
            <a:off x="597117" y="2645438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6F4DBA84-AA62-731B-10CE-FAA2D00DF04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파일을 저장할 때에 줄 바꿈을 한 뒤 저장하기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DF07D33-36B6-D81A-3CB2-DD99974707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B19713F-6838-0D03-0F40-C96A8CF66D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5" y="2971360"/>
            <a:ext cx="36957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69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버전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줄 바꿈을 하지 않고 저장하면 스테이지에 올릴 때 다음과 같이 경고 메시지가 뜰 수 있기 때문임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위와 같은 메시지는 무시해도 무방하지만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이러한 메시지가 뜨지 않게 하려면 파일 내에 저장할 내용을 적고 줄 바꿈을 한 뒤에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54E47C-0257-6985-7A3E-29F8CA8657EF}"/>
              </a:ext>
            </a:extLst>
          </p:cNvPr>
          <p:cNvGrpSpPr/>
          <p:nvPr/>
        </p:nvGrpSpPr>
        <p:grpSpPr>
          <a:xfrm>
            <a:off x="597117" y="2603493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6F4DBA84-AA62-731B-10CE-FAA2D00DF04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줄 바꿈 없음을 나타내는 메시지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ADF07D33-36B6-D81A-3CB2-DD99974707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1B86DB2-4CE5-5F17-91A0-6703FA3FB5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29415"/>
            <a:ext cx="61626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2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버전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텍스트 파일을 작성한 뒤 저장하면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상태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올라가지 않은 파일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항목에 방금 생성한 파일들이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올라가지 않은 파일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말 그대로 ‘작업 디렉터리 내 변경 사항이지만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아직 버전이 될 후보로 선정되지는 않은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파일’을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말함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2EB98D-4378-30BC-2208-A1601AACAE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17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3D6256-F446-C1D9-DBAB-2FF69DD22129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762F38DC-9CAE-E5F3-7DDC-B6FBF89C1C72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2-15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스테이지에 올라가지 않은 파일’ 항목에 추가된 파일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4D97D9E-0D1B-BB47-FDF7-A10C703A1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5E27C11-9E52-8120-ABAF-EB1B732AE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22480"/>
            <a:ext cx="65436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94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버전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위와 같은 화면이 바로 뜨지 않는다면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눌러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새로고침해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EF1562-7B70-25D4-F2E7-2A5397D7E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74" y="2009426"/>
            <a:ext cx="228600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81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관리의 큰 그림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관리의 큰 그림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버전은 아무런 근거 없이 만들어지지 않음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뜬금없이 하늘에서 뚝 떨어지는 것도 아님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실습하기 전에 버전은 언제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어떻게 만들어지는지 큰 그림을 그려보자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버전이 만들어지는 과정을 이해하려면 깃이 관리하는 세 개의 공간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(working directory)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(stage)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(repository)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먼저 이해해야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세 공간은 이 책 전체에 걸쳐 언급될 매우 중요한 내용이니 집중해서 읽기 바람</a:t>
            </a:r>
          </a:p>
        </p:txBody>
      </p:sp>
    </p:spTree>
    <p:extLst>
      <p:ext uri="{BB962C8B-B14F-4D97-AF65-F5344CB8AC3E}">
        <p14:creationId xmlns:p14="http://schemas.microsoft.com/office/powerpoint/2010/main" val="3133749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버전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모두 스테이지에 올리기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클릭하여 모든 파일을 스테이지에 올리면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a.txt, b.txt, c.txt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올라간 파일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항목에 표시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FD2D3A-B58E-CFDF-14A5-1FF4A758E5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89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3D6256-F446-C1D9-DBAB-2FF69DD22129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762F38DC-9CAE-E5F3-7DDC-B6FBF89C1C72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2-16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스테이지에 올라간 파일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4D97D9E-0D1B-BB47-FDF7-A10C703A1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D7244FA-0840-3B6A-214B-3909E4C30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0" y="1931124"/>
            <a:ext cx="65722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29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버전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파일을 올리는 방법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같은 방식으로 변경 사항이 생긴 파일을 스테이지에 올릴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•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올라가지 않은 파일 전체를 올리는 방법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모두 스테이지에 올리기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•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파일별로 올리는 방법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이름 우측의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+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•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선택한 파일만 올리는 방법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 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누른 채 스테이지에 올리려는 파일을 클릭한 후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선택 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내용 스테이지에 올리기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참고로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올라간 파일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항목에서 파일 이름 우측의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클릭하면 해당 파일은 스테이지에서 내려옴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버전이 될 후보에서 제외하는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71304D-5F43-5A08-A6C1-63A2AC8E51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484" y="3324225"/>
            <a:ext cx="34290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18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버전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각 파일을 클릭하면 각 파일의 변경 사항을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초록색 표시와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+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표시는 각 파일에서 새롭게 추가된 내용을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2520E4-A2EF-2448-E29A-49B0293FFD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31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3D6256-F446-C1D9-DBAB-2FF69DD22129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762F38DC-9CAE-E5F3-7DDC-B6FBF89C1C72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2-17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스테이지에 올라간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파일’의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변경 사항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4D97D9E-0D1B-BB47-FDF7-A10C703A1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1F61F8F-528F-1364-009A-D3E62772A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70961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77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버전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 작성하기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올라온 파일을 새로운 버전으로 만드는 것을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커밋이라고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올라온 파일을 커밋하면 새로운 버전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만들어짐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우측 하단의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버튼을 누르면 커밋할 수 있지만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아직은 버튼을 누르지 말자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 전 마지막 한 단계가 남아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버튼 바로 위에 무언가 글을 적을 수 있는 공간에 커밋하기 전에 여기에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메시지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(commit message)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작성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798419-D532-A2DA-885E-572988CCF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54" y="2025985"/>
            <a:ext cx="95250" cy="1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91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3D6256-F446-C1D9-DBAB-2FF69DD22129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762F38DC-9CAE-E5F3-7DDC-B6FBF89C1C72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2-18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메시지를 남길 수 있는 공간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4D97D9E-0D1B-BB47-FDF7-A10C703A1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8522521-4093-7BE7-CC58-F582A5146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22735"/>
            <a:ext cx="71151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82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버전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메시지란 버전을 설명하는 메시지 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내가 지금 어떤 파일을 어떻게 변경했는지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왜 이렇게 변경했는지’ 등의 내용을 담은 일종의 쪽지라고 보면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크게 제목과 본문으로 이루어져 있으며 본문은 생략할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줄에는 제목을 쓰고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한 줄 띄고 다음 줄에는 본문을 작성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18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버전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깃을 통해 새로운 버전을 만들 때 반드시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적기를 권장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적지 않는다면 프로젝트의 규모가 커지고 수많은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쌓였을 때 다른 누군가가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커밋했던 본인조차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누가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언제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어떤 변경 사항을 만들었는지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변경 사항이 의미하는 것은 무엇인지 파악하기 어렵기 때문임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7613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버전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별것 아닌 것처럼 보일지라도 개발자에게는 매우 중요한 의사소통 수단이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코드 한 줄을 수정할 때도 때로는 아주 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남기기도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백문이불여일견이라고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다른 개발자들이 남긴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한번 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우선 리눅스와 깃의 창시자인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리누스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토르발스의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메시지부터 살펴보자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메시지에 담긴 의미는 중요하지 않음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그저 형식만 보기 바람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메시지가 제목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(mm: allow~)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본문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(Commit 2a9127fcf229~)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이루어져 있다는 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사항에 대한 메시지를 아주 길고 자세하게 서술했다는 점을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037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관리의 큰 그림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깃이 관리하는 세 공간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9A49BB8-58DA-941F-B006-568752666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040181"/>
            <a:ext cx="63722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44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3D6256-F446-C1D9-DBAB-2FF69DD22129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762F38DC-9CAE-E5F3-7DDC-B6FBF89C1C72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2-19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메시지 예시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1 -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리누스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토르발스의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메시지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4D97D9E-0D1B-BB47-FDF7-A10C703A1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74E81C3-BC0F-2469-314E-BD4DADD27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8" y="1939514"/>
            <a:ext cx="3345561" cy="4134116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B4AB274-057A-A36E-42DF-F9D68C22F821}"/>
              </a:ext>
            </a:extLst>
          </p:cNvPr>
          <p:cNvSpPr txBox="1">
            <a:spLocks/>
          </p:cNvSpPr>
          <p:nvPr/>
        </p:nvSpPr>
        <p:spPr>
          <a:xfrm>
            <a:off x="185476" y="6105091"/>
            <a:ext cx="6752219" cy="2787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6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7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5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5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963" lvl="1" indent="0">
              <a:buNone/>
            </a:pPr>
            <a:r>
              <a:rPr lang="ko-KR" altLang="en-US" sz="12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* 출처</a:t>
            </a:r>
            <a:r>
              <a:rPr lang="en-US" altLang="ko-KR" sz="12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https://bit.ly/3vBHKTy</a:t>
            </a:r>
            <a:endParaRPr lang="ko-KR" altLang="en-US" sz="12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9681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버전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다음은 필자가 과거에 남긴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역시 제목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(scripts: Make~)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본문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(Parenthesis for~)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구성된 것을 알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읽을 다른 개발자가 잘 이해할 수 있게 에러 메시지나 링크를 첨부한 점도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619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3D6256-F446-C1D9-DBAB-2FF69DD22129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762F38DC-9CAE-E5F3-7DDC-B6FBF89C1C72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2-20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메시지 예시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2 -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필자의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메시지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4D97D9E-0D1B-BB47-FDF7-A10C703A1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B4AB274-057A-A36E-42DF-F9D68C22F821}"/>
              </a:ext>
            </a:extLst>
          </p:cNvPr>
          <p:cNvSpPr txBox="1">
            <a:spLocks/>
          </p:cNvSpPr>
          <p:nvPr/>
        </p:nvSpPr>
        <p:spPr>
          <a:xfrm>
            <a:off x="185476" y="4645405"/>
            <a:ext cx="6752219" cy="2787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5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6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4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4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963" lvl="1" indent="0">
              <a:buNone/>
            </a:pPr>
            <a:r>
              <a:rPr lang="ko-KR" altLang="en-US" sz="12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* 출처</a:t>
            </a:r>
            <a:r>
              <a:rPr lang="en-US" altLang="ko-KR" sz="12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https://bit.ly/3vE3huM</a:t>
            </a:r>
            <a:endParaRPr lang="ko-KR" altLang="en-US" sz="12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B44A8B-8CFF-3543-2EA4-EC436025B0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908841"/>
            <a:ext cx="70866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51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버전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작성해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우리의 첫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메시지도 제목과 본문으로 구성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줄에 제목을 적고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한 줄을 띄고 다음 줄에 본문을 작성한 후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버튼을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본문은 생략해도 되기 때문에 첫 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 작성해도 괜찮음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6CA928-0214-C64C-0674-C9C5672AE9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2316410"/>
            <a:ext cx="228600" cy="228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C62A7F6-EE8C-1B44-2FC1-88A5B9F6DD74}"/>
              </a:ext>
            </a:extLst>
          </p:cNvPr>
          <p:cNvGrpSpPr/>
          <p:nvPr/>
        </p:nvGrpSpPr>
        <p:grpSpPr>
          <a:xfrm>
            <a:off x="597117" y="2989387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F589C676-E7F8-06E1-5EC2-BFC0BFE414D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첫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대한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메시지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A6FC930-B9B3-5613-85C5-A6C7EB586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7C4837D-A62C-AECE-9484-EC846B4314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3309099"/>
            <a:ext cx="70770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21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버전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커밋되며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첫 번째 버전이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만들어졌음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완료하면 파일 상태에는 커밋할 내용이 없다고 표시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9B7105-CA87-1B25-123D-00B6C537D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196407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022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3D6256-F446-C1D9-DBAB-2FF69DD22129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762F38DC-9CAE-E5F3-7DDC-B6FBF89C1C72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2-22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첫 번째 버전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생성 직후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4D97D9E-0D1B-BB47-FDF7-A10C703A1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E3500BC-83A7-0BA8-C94B-39E7904F9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88924"/>
            <a:ext cx="70866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43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버전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우리가 만든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내역들은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History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History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클릭하면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커밋들의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만들어진 시간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작성자 등을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EE0142-F15A-8886-4789-B97582C124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077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3D6256-F446-C1D9-DBAB-2FF69DD22129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762F38DC-9CAE-E5F3-7DDC-B6FBF89C1C72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2-23 | History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에서 작성한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버전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내역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4D97D9E-0D1B-BB47-FDF7-A10C703A1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497E5D3-D6CA-1217-4294-8538F0E15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14346"/>
            <a:ext cx="70866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42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쌓아 올리기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방금 만든 첫 번째 버전을 수정한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 다른 버전을 만들어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안에 새로운 줄로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changed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추가한 뒤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파일은 삭제해 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93ADC8-A161-6CCC-D601-FA12612F7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231641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981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3D6256-F446-C1D9-DBAB-2FF69DD22129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762F38DC-9CAE-E5F3-7DDC-B6FBF89C1C72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2-24 | 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파일은 수정하고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, c.txt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파일은 삭제하기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4D97D9E-0D1B-BB47-FDF7-A10C703A1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0CD8B31-0E39-154C-EAC2-8A8C9A4BD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4" y="1905957"/>
            <a:ext cx="63436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10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관리의 큰 그림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관리의 큰 그림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지난 장을 잘 실습했다면 내 컴퓨터 안의 저장소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로컬 저장소를 만들었을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저장소를 만들면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.git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숨김 폴더가 생성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.git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숨김 폴더가 놓여 있는 곳이 우리의 프로젝트가 위치할 공간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공간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우리의 프로젝트가 위치할 공간을 작업 디렉터리 또는 작업 트리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(working tree)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여러분은 깃을 이용해 작업 디렉터리 내에 위치한 파일 및 폴더의 현재 상태를 버전으로 만들고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만들어진 버전을 관리할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디렉터리는 버전 관리의 대상이 위치하는 공간</a:t>
            </a:r>
          </a:p>
        </p:txBody>
      </p:sp>
    </p:spTree>
    <p:extLst>
      <p:ext uri="{BB962C8B-B14F-4D97-AF65-F5344CB8AC3E}">
        <p14:creationId xmlns:p14="http://schemas.microsoft.com/office/powerpoint/2010/main" val="21009603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쌓아 올리기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들어가 보면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History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‘커밋하지 않은 변경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사항’이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추가된 것을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A059B3-3726-E371-332F-AEA652A665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72462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CB3E464-AEEF-1BE2-D3BB-01189FF30719}"/>
              </a:ext>
            </a:extLst>
          </p:cNvPr>
          <p:cNvGrpSpPr/>
          <p:nvPr/>
        </p:nvGrpSpPr>
        <p:grpSpPr>
          <a:xfrm>
            <a:off x="597117" y="2595104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6F8CAE0-3E90-E0AE-838F-99F736C4357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2-25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커밋하지 않은 변경사항’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DC451BC-2A12-D40D-D99A-E2F94FEE7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67119EB-0BBC-F9CE-BD2F-28E085CE7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4" y="2887215"/>
            <a:ext cx="65627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06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쌓아 올리기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좌측의 파일 상태를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올라가지 않은 파일에서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CB3E464-AEEF-1BE2-D3BB-01189FF30719}"/>
              </a:ext>
            </a:extLst>
          </p:cNvPr>
          <p:cNvGrpSpPr/>
          <p:nvPr/>
        </p:nvGrpSpPr>
        <p:grpSpPr>
          <a:xfrm>
            <a:off x="597117" y="2637049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6F8CAE0-3E90-E0AE-838F-99F736C4357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2-26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스테이지에 올라가지 않은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파일’에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추가된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c.txt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DC451BC-2A12-D40D-D99A-E2F94FEE77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3F96B1A-2DAB-CFB6-AFF1-6755D3A57F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7944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E28BD9-6B09-3DAA-48C8-0259B7574D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62971"/>
            <a:ext cx="70961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34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쌓아 올리기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두 변경 사항을 커밋하여 새로운 버전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만들어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만들었을 때와 동일하게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모두 스테이지에 올리기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눌러 두 파일을 모두 스테이지에 올림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작성한 뒤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버튼을 누르면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522E0C-B920-BE03-E32D-40ED339DE1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314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685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169EBEC-4A0D-D957-852E-96D6CCBA9429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E447A27E-C321-D3F3-8CE5-B4264016B7B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2-27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변경 사항을 모두 스테이지로 올리고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,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메시지 작성 후 커밋하기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91A3D65-DF25-FD73-6743-1BBB49928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3B5BF44-20CE-D7E8-1260-B6A8AB16B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914346"/>
            <a:ext cx="71247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86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쌓아 올리기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커밋한 뒤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History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들어가 보면 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생성된 것을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그래프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항목에 주목해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동그라미 두 개가 연결되어 있는 것을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동그라미 하나는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하나의 버전을 나타냄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커밋’의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동그라미가 ‘첫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커밋’의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동그라미와 연결되어 있는 것은 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첫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커밋에서부터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만들어진 버전임을 나타냄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9B52ED-8177-0A14-EA16-889D0679A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334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169EBEC-4A0D-D957-852E-96D6CCBA9429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E447A27E-C321-D3F3-8CE5-B4264016B7B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2-28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그래프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91A3D65-DF25-FD73-6743-1BBB49928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3A69A74-A328-9A1A-2D43-25D0E6323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88924"/>
            <a:ext cx="71247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03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34612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쌓아 올리기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버전 두 개를 만들어 보았음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여러분이 새로운 버전을 만들어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text file 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내용을 담은 텍스트 파일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만들고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스테이지에 올린 뒤 커밋해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다음과 같이 작성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제목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본문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d.txt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ACE732-C62C-045D-FD76-CDE687CFFD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18" y="3689277"/>
            <a:ext cx="66675" cy="66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2CF22B-F996-1A32-D2B3-7BCE6880B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16" y="4026235"/>
            <a:ext cx="66675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658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34612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쌓아 올리기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올바르게 커밋했다면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History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다음과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F2F96B-B5A5-0EDC-82BC-6B59E5F409CA}"/>
              </a:ext>
            </a:extLst>
          </p:cNvPr>
          <p:cNvGrpSpPr/>
          <p:nvPr/>
        </p:nvGrpSpPr>
        <p:grpSpPr>
          <a:xfrm>
            <a:off x="597117" y="2335045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0C971E39-53D0-97FD-F0E2-06800CE8421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세 번째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커밋까지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완성된 모습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C63AFAB-31C7-B811-78CD-531D2CDEC3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1FA9AEB-B2A6-F58D-63B7-4A2C02F8AA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610378"/>
            <a:ext cx="71151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617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34612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쌓아 올리기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관리 대상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(tracked)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파일과 관리 대상이 아닌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(untracked)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추가된 버전을 만드는 과정에서 이런 의문이 들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“a.txt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수정하고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삭제한 두 번째 버전을 만들 때는 펜 모양의 아이콘과 빼기 모양의 아이콘이 뜨고 새롭게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추가한 세 번째 버전을 만들 때는 물음표 모양의 아이콘이 뜨는데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이건 각각 무슨 의미인가요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140C863-BA44-5F23-948A-6A80ED21B7C7}"/>
              </a:ext>
            </a:extLst>
          </p:cNvPr>
          <p:cNvGrpSpPr/>
          <p:nvPr/>
        </p:nvGrpSpPr>
        <p:grpSpPr>
          <a:xfrm>
            <a:off x="597117" y="3492727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E3AB7226-7DC2-538E-1FB4-2565EA8AEDF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2-30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스테이지에 올라가지 않은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파일’에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뜨는 아이콘 모양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930FD54F-11F2-EF8B-BF73-7D411C32A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A96B1AC-E8D8-F734-FDE3-3F2717CCAB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3816552"/>
            <a:ext cx="66960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821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34612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쌓아 올리기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물음표 모양의 아이콘은 깃이 기존에 변경 사항을 추적하지 않았던 새로운 파일을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이런 종류의 파일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기존에 깃이 관리하지 않았던 파일을 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untracked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상태’에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있는 파일이라고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깃이 변경 사항을 추적하고 있는 파일도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올라왔거나 한 번이라도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적 있는 파일이 이런 파일에 속함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이런 파일을 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tracked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상태’에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있는 파일이라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tracked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상태의 파일이 삭제된 경우에는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처럼 빼기 모양 아이콘으로 나타내고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수정된 경우에는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처럼 펜 모양 아이콘으로 나타냄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011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관리의 큰 그림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관리의 큰 그림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디렉터리에 있는 프로젝트가 다음 그림처럼 여러 파일과 폴더로 이루어져 있다고 가정해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우리는 이 프로젝트에 새로운 파일 또는 폴더를 생성할 수도 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기존의 파일 또는 폴더를 수정하거나 삭제할 수도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달리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디렉터리에 변경 사항을 만들 수 있음</a:t>
            </a:r>
          </a:p>
        </p:txBody>
      </p:sp>
    </p:spTree>
    <p:extLst>
      <p:ext uri="{BB962C8B-B14F-4D97-AF65-F5344CB8AC3E}">
        <p14:creationId xmlns:p14="http://schemas.microsoft.com/office/powerpoint/2010/main" val="26753996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34612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무시하기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지금까지의 실습을 잘 따라왔다면 작업 디렉터리 안에서 새로운 추가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수정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삭제가 이루어질 때마다 깃이 언제나 해당 변경 사항을 알아차린다는 사실을 알았을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종종 버전 관리 대상에서 제외하고 싶은 파일이나 폴더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변경 사항이 생기더라도 앞으로도 쭉 버전에 포함하고 싶지 않은 파일이나 폴더가 있을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깃으로 변경 사항을 추적하고 싶지 않은 파일이나 폴더가 있을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이러한 파일이나 폴더는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파일로 무시할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파일은 쉽게 말해 ‘무시할 파일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폴더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목록’을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적은 파일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적은 파일이나 폴더에 변경 사항이 생겨도 이를 무시함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3790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34612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무시하기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작업 디렉터리에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만듦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파일은 일반 텍스트 파일처럼 생성해도 좋음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같은 확장자는 지우고 깃은 정확히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파일명을 인식하기 때문임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0A22A5-A93A-628F-B197-57DAF97F6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901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ACE35B-9E54-8189-9481-B8525731B6DF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F3466709-1D2F-2BFF-4964-777F3F0F9970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2-31 | .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gitignore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371A8D5-55CB-B637-416C-1D4C64609D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3B7A794-14D8-A663-BCA5-390F820F5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70961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073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34612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무시하기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확장자가 안 보일 때 확장자를 지우는 방법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!</a:t>
            </a:r>
          </a:p>
          <a:p>
            <a:pPr lvl="1"/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1.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디렉터리에서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누른 다음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확장명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체크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C1BF93-8130-69DE-AE51-EE96D72FE146}"/>
              </a:ext>
            </a:extLst>
          </p:cNvPr>
          <p:cNvGrpSpPr/>
          <p:nvPr/>
        </p:nvGrpSpPr>
        <p:grpSpPr>
          <a:xfrm>
            <a:off x="597117" y="2628660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D2F98343-6CEF-F970-9D1E-70F8723B6D4D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2-32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확장명 체크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1104C27-E521-0EA8-CB73-58FB0D52B7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AC7CB16-1F82-D8A3-8D3D-7A8ECFA3CD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54582"/>
            <a:ext cx="53435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335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34612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무시하기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2.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.gitignore.txt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파일에서 마우스 오른쪽 버튼을 클릭한 후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이름 바꾸기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(M)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누름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C1BF93-8130-69DE-AE51-EE96D72FE146}"/>
              </a:ext>
            </a:extLst>
          </p:cNvPr>
          <p:cNvGrpSpPr/>
          <p:nvPr/>
        </p:nvGrpSpPr>
        <p:grpSpPr>
          <a:xfrm>
            <a:off x="597117" y="2335045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D2F98343-6CEF-F970-9D1E-70F8723B6D4D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이름 바꾸기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1104C27-E521-0EA8-CB73-58FB0D52B7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FF6EF54-BE37-D5EE-11BB-CE1F58ABB7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659821"/>
            <a:ext cx="53530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685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34612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무시하기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3.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지우고         를 누름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C1BF93-8130-69DE-AE51-EE96D72FE146}"/>
              </a:ext>
            </a:extLst>
          </p:cNvPr>
          <p:cNvGrpSpPr/>
          <p:nvPr/>
        </p:nvGrpSpPr>
        <p:grpSpPr>
          <a:xfrm>
            <a:off x="597117" y="2335045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D2F98343-6CEF-F970-9D1E-70F8723B6D4D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확장자 지우기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1104C27-E521-0EA8-CB73-58FB0D52B7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C533BE9-A588-1AD6-5190-F878B34BED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806" y="1973749"/>
            <a:ext cx="447675" cy="2000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854FD9-0934-0DEA-05A3-DD7ABDAD37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660967"/>
            <a:ext cx="53625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480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346127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무시하기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생성된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안에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적은 뒤 저장해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‘깃이 작업 디렉터리 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무시하겠다’는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ED3BF7-64E5-1039-E459-609A1B6AD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919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2E6E78-3F79-F069-BFEC-AF7CDC6F453B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FBA0763D-99C5-5F5E-72D6-D7324A35116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2-35 | .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gitignore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에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e.txt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적고 저장하기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F56C3B7-C747-BD23-85F0-EB8119B1D0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7C0F1C9-E05E-7DA1-A3CF-C3729120F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88924"/>
            <a:ext cx="70675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121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7993791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무시하기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또한 작업 디렉터리 내에 있는 파일이기 때문에 깃은 이 파일이 만들어진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그렇기에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스테이지에 올라가지 않은 파일 항목에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7738D6-348F-0F0E-5B1D-9AE04BF392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427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2E6E78-3F79-F069-BFEC-AF7CDC6F453B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FBA0763D-99C5-5F5E-72D6-D7324A35116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2-36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스테이지에 올라가지 않은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파일’에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추가된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.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gitignore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F56C3B7-C747-BD23-85F0-EB8119B1D0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43F6CD6-05A4-6E2D-D81C-D355B7E7D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88924"/>
            <a:ext cx="71151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00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관리의 큰 그림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2-2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작업 디렉터리에 위치한 프로젝트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E51B53C-7488-08DE-032A-1E01DA356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64680"/>
            <a:ext cx="64103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327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7993791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무시하기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text file 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적은 후 저장해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303227-9FF5-1AAD-0B22-791E4D77B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64073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15CADAB-7261-45F0-FEFD-8A26A50A6437}"/>
              </a:ext>
            </a:extLst>
          </p:cNvPr>
          <p:cNvGrpSpPr/>
          <p:nvPr/>
        </p:nvGrpSpPr>
        <p:grpSpPr>
          <a:xfrm>
            <a:off x="597117" y="2326656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BC34EDAA-6961-4236-C1C5-E12A82CA9CC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2-37 | e.txt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CF9B56F5-D228-4653-4242-D4B4347ADD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9AD497F-1E08-367A-CC1F-19D8DD0DB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2589517"/>
            <a:ext cx="70961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973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7993791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무시하기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작업 디렉터리에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새롭게 추가됐는데도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올라가지 않은 파일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항목에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생성되지 않는 것을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무시한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DD83B3-D65D-AF7C-D85A-D0570EDCF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197165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156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D0F6BC-40C4-712A-119D-36345CF0CE7D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154C53E4-D0F3-E6AF-31EB-1100576B0C3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2-38 | e.txt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파일의 변경 사항 무시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3772AB7-FBB0-6D06-3196-62C0F97B9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29810CC-332E-BC53-92AB-4DAC00845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4" y="1914346"/>
            <a:ext cx="71056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606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7993791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무시하기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이번에는 깃이 무시할 폴더도 추가해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안에 적힌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줄에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ignore/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작성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보통 폴더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디렉터리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지칭할 때 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‘ignore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이름의 폴더는 깃이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무시하겠다’는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790F98-2273-B247-32DB-AD23929509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55684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204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D0F6BC-40C4-712A-119D-36345CF0CE7D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154C53E4-D0F3-E6AF-31EB-1100576B0C3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2-39 | .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gitignore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를 통해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ignore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폴더의 변경 사항 무시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3772AB7-FBB0-6D06-3196-62C0F97B9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43CEEE3-A107-710C-9CCE-5880F2139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88924"/>
            <a:ext cx="70675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68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7993791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무시하기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정말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ignore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폴더를 무시하는지 테스트해 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ignore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폴더를 만들고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ignore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폴더 안에 여러 파일을 임의로 만들어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48FE83-1553-88C0-5867-0E82E7EE3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924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476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D0F6BC-40C4-712A-119D-36345CF0CE7D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154C53E4-D0F3-E6AF-31EB-1100576B0C3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2-40 | ignore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폴더 내에 임의의 파일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3772AB7-FBB0-6D06-3196-62C0F97B9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C135E0C-0324-AAB4-030C-84250EB0D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897313"/>
            <a:ext cx="71056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324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7993791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gitignore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무시하기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ignore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폴더 안의 모든 파일들이 스테이지에 올라가지 않는 파일에 추가되지 않은 것을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662158-16F7-DF4F-8463-357EC01D52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955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 맛보기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D0F6BC-40C4-712A-119D-36345CF0CE7D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154C53E4-D0F3-E6AF-31EB-1100576B0C3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2-41 | ignore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폴더의 변경 사항 무시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3772AB7-FBB0-6D06-3196-62C0F97B9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A3B8D6F-5EF8-A19E-CCAD-DF0D1F127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93990"/>
            <a:ext cx="70961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895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7993791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선보여지기까지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여러분이 개발할 프로젝트는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하나만으로 완성되지 않음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수많은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쌓이고 쌓여 만들어짐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쌓여 있는 상황에서는 각각의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구분할 수 있어야함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절에서는 각각의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구분하는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해시와 여러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쌓인 프로젝트를 사용자에게 선보이는 과정에 대해 이야기해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007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관리의 큰 그림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관리의 큰 그림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‘버전을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만든다’는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말은 ‘특정 순간의 변경 사항을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기억한다’는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말과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디렉터리에 있는 프로젝트에 변경 사항이 생기는 순간 새로운 버전을 만들 수 있게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변경 사항은 새로운 파일이 추가되는 것일 수도 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특정 파일을 수정하거나 삭제하는 것일 수도 있음</a:t>
            </a:r>
          </a:p>
        </p:txBody>
      </p:sp>
    </p:spTree>
    <p:extLst>
      <p:ext uri="{BB962C8B-B14F-4D97-AF65-F5344CB8AC3E}">
        <p14:creationId xmlns:p14="http://schemas.microsoft.com/office/powerpoint/2010/main" val="17376010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7993791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자세히 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커다란 건물이 작은 벽돌 하나하나가 모여 만들어지듯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커다란 프로젝트는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커밋들이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모이고 모여 만들어짐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딥러닝에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사용되는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텐서플로는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 개 이상 모여 만들어졌고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리눅스 운영 체제는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100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 개 이상 모여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만들어졌음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254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F7B338-4BD4-CE96-9F43-F7C0F094586D}"/>
              </a:ext>
            </a:extLst>
          </p:cNvPr>
          <p:cNvGrpSpPr/>
          <p:nvPr/>
        </p:nvGrpSpPr>
        <p:grpSpPr>
          <a:xfrm>
            <a:off x="597117" y="1588424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F7895AAB-F618-6F22-6A8C-40F92B03D08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2-42 | 10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만 개 이상의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커밋이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쌓여 만들어진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텐서플로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D322D70-2AD6-DBB6-93E8-0D149807F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7120CAC-9A98-2749-44F3-342FCDB80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843479"/>
            <a:ext cx="7134225" cy="1457325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A255A8A-D3D9-1F2B-8B09-9437AC50D379}"/>
              </a:ext>
            </a:extLst>
          </p:cNvPr>
          <p:cNvSpPr txBox="1">
            <a:spLocks/>
          </p:cNvSpPr>
          <p:nvPr/>
        </p:nvSpPr>
        <p:spPr>
          <a:xfrm>
            <a:off x="185476" y="3277998"/>
            <a:ext cx="6752219" cy="2787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6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7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5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5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963" lvl="1" indent="0">
              <a:buNone/>
            </a:pPr>
            <a:r>
              <a:rPr lang="ko-KR" altLang="en-US" sz="12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* 출처</a:t>
            </a:r>
            <a:r>
              <a:rPr lang="en-US" altLang="ko-KR" sz="12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https://github.com/tensorflow/tensorflow</a:t>
            </a:r>
            <a:endParaRPr lang="ko-KR" altLang="en-US" sz="12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7825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A255A8A-D3D9-1F2B-8B09-9437AC50D379}"/>
              </a:ext>
            </a:extLst>
          </p:cNvPr>
          <p:cNvSpPr txBox="1">
            <a:spLocks/>
          </p:cNvSpPr>
          <p:nvPr/>
        </p:nvSpPr>
        <p:spPr>
          <a:xfrm>
            <a:off x="185476" y="3303165"/>
            <a:ext cx="6752219" cy="2787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963" lvl="1" indent="0">
              <a:buNone/>
            </a:pPr>
            <a:r>
              <a:rPr lang="ko-KR" altLang="en-US" sz="12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* 출처</a:t>
            </a:r>
            <a:r>
              <a:rPr lang="en-US" altLang="ko-KR" sz="12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https://github.com/torvalds/linux</a:t>
            </a:r>
            <a:endParaRPr lang="ko-KR" altLang="en-US" sz="12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65E4C2-DA20-E16B-20DC-1CE7912D839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877B0A2A-877F-DECA-16EE-164AA9B432C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2-43 | 100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만 개 이상의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커밋이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쌓여 만들어진 리눅스 운영 체제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C84C589-E049-E068-B5E3-E188CD6819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48CCC2C-5A37-044E-05E2-56F8CD39C0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888924"/>
            <a:ext cx="71342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730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107710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자세히 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여러분이 개발자로 일할 때도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여러분의 프로젝트는 이렇게 수많은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커밋들이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쌓여 완성될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수많은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커밋들이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쌓인 상황을 생각해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많은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커밋들은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각각 어떻게 구분할 수 있을까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각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고유한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해시가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해시란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마치 학번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사번과 같이 각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가진 고유한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ID</a:t>
            </a: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우리가 만든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2-44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박스 친 부분에서 언뜻 보기에는 무작위한 문자열로 이루어진 듯한 문자열이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각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클릭해서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커밋별로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다른 해시 값을 가지고 있는 것을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0029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65E4C2-DA20-E16B-20DC-1CE7912D839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877B0A2A-877F-DECA-16EE-164AA9B432C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2-44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커밋을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구분할 수 있는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해시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C84C589-E049-E068-B5E3-E188CD6819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3264C64-44A6-2A93-6910-826C7C5F2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888924"/>
            <a:ext cx="71056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467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107710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자세히 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해시 값의 길이가 너무 길어 보임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때로는 해시 값의 앞부분 일부만 활용하기도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2-45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항목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   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특정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지칭하기 위해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해시의 앞부분을 사용한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상태순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정렬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부분에서 상위 항목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   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또한 특정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지칭하기 위해 짧은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해시를 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상위 항목이란 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어떤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커밋에서부터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나온 것인지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 어떤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변경해서 만들어진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커밋인지를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나타냄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43109A-F95E-A42A-B351-6148C349F5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42" y="2678054"/>
            <a:ext cx="142875" cy="142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DEB99E-682A-0B9D-9727-BEACB225AC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70" y="3277736"/>
            <a:ext cx="142875" cy="1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601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65E4C2-DA20-E16B-20DC-1CE7912D839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877B0A2A-877F-DECA-16EE-164AA9B432C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2-45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짧은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해시 값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C84C589-E049-E068-B5E3-E188CD6819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CABD401-6ECB-D6D9-DAF3-BD2201999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22735"/>
            <a:ext cx="70675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256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107710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자세히 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해시는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 등에서 특정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특정 변경 사항을 지칭할 때도 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앞서 예시로 보여드린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리누스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토르발스의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다시 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특정 변경 사항을 지칭하기 위해 짧은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해시를 이용한 것을 알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2267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B65E4C2-DA20-E16B-20DC-1CE7912D839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877B0A2A-877F-DECA-16EE-164AA9B432C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2-46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해시 사용 예시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-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메시지에서 특정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(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버전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)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을 가리킬 때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C84C589-E049-E068-B5E3-E188CD6819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9CFFA90-FA6C-C175-911C-F770A4D47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71056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391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2.3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버전이 쌓여 사용자에게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선보여지기까지</a:t>
            </a:r>
            <a:endParaRPr lang="ko-KR" altLang="en-US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7" y="1537849"/>
            <a:ext cx="8107710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붙여 릴리스하기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모든 의미 있는 소프트웨어는 사용자가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웹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서비스든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앱이든 깃처럼 개발을 돕기 위한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도구든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모든 소프트웨어는 사용하기 위해 만들어진 존재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깃을 이용해 여러분이 웹 서비스를 만들었다고 가정해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웹 서비스를 만드는 과정에서 여러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쌓였을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여러분이 만든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중에는 로그인 기능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글쓰기 기능과 같이 새로운 기능을 추가하는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있을 것이고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버그를 수정하는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있을 것이고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때로는 아주 사소한 변경 사항만 담은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있을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111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900</TotalTime>
  <Words>4517</Words>
  <Application>Microsoft Office PowerPoint</Application>
  <PresentationFormat>화면 슬라이드 쇼(4:3)</PresentationFormat>
  <Paragraphs>532</Paragraphs>
  <Slides>126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126</vt:i4>
      </vt:variant>
    </vt:vector>
  </HeadingPairs>
  <TitlesOfParts>
    <vt:vector size="134" baseType="lpstr">
      <vt:lpstr>KoPub돋움체_Pro Bold</vt:lpstr>
      <vt:lpstr>KoPub돋움체_Pro Light</vt:lpstr>
      <vt:lpstr>KoPub돋움체_Pro Medium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gilbut</dc:creator>
  <cp:lastModifiedBy>USER</cp:lastModifiedBy>
  <cp:revision>147</cp:revision>
  <dcterms:created xsi:type="dcterms:W3CDTF">2022-07-24T23:33:52Z</dcterms:created>
  <dcterms:modified xsi:type="dcterms:W3CDTF">2022-07-26T11:44:39Z</dcterms:modified>
</cp:coreProperties>
</file>